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1pPr>
    <a:lvl2pPr marL="0" marR="0" indent="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2pPr>
    <a:lvl3pPr marL="0" marR="0" indent="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3pPr>
    <a:lvl4pPr marL="0" marR="0" indent="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4pPr>
    <a:lvl5pPr marL="0" marR="0" indent="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5pPr>
    <a:lvl6pPr marL="0" marR="0" indent="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6pPr>
    <a:lvl7pPr marL="0" marR="0" indent="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7pPr>
    <a:lvl8pPr marL="0" marR="0" indent="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8pPr>
    <a:lvl9pPr marL="0" marR="0" indent="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25400" cap="flat">
              <a:solidFill>
                <a:srgbClr val="5B5854"/>
              </a:solidFill>
              <a:custDash>
                <a:ds d="200000" sp="200000"/>
              </a:custDash>
              <a:miter lim="400000"/>
            </a:ln>
          </a:left>
          <a:right>
            <a:ln w="25400" cap="flat">
              <a:solidFill>
                <a:srgbClr val="5B5854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B5854"/>
              </a:solidFill>
              <a:prstDash val="solid"/>
              <a:miter lim="400000"/>
            </a:ln>
          </a:top>
          <a:bottom>
            <a:ln w="12700" cap="flat">
              <a:solidFill>
                <a:srgbClr val="5B5854"/>
              </a:solidFill>
              <a:prstDash val="solid"/>
              <a:miter lim="400000"/>
            </a:ln>
          </a:bottom>
          <a:insideH>
            <a:ln w="12700" cap="flat">
              <a:solidFill>
                <a:srgbClr val="5B5854"/>
              </a:solidFill>
              <a:prstDash val="solid"/>
              <a:miter lim="400000"/>
            </a:ln>
          </a:insideH>
          <a:insideV>
            <a:ln w="25400" cap="flat">
              <a:solidFill>
                <a:srgbClr val="5B5854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chemeClr val="accent2">
              <a:hueOff val="-1122706"/>
              <a:satOff val="6504"/>
              <a:lumOff val="15871"/>
              <a:alpha val="17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38100" cap="flat">
              <a:solidFill>
                <a:srgbClr val="5B5854"/>
              </a:solidFill>
              <a:prstDash val="solid"/>
              <a:miter lim="400000"/>
            </a:ln>
          </a:right>
          <a:top>
            <a:ln w="12700" cap="flat">
              <a:solidFill>
                <a:srgbClr val="5B5854"/>
              </a:solidFill>
              <a:prstDash val="solid"/>
              <a:miter lim="400000"/>
            </a:ln>
          </a:top>
          <a:bottom>
            <a:ln w="12700" cap="flat">
              <a:solidFill>
                <a:srgbClr val="5B5854"/>
              </a:solidFill>
              <a:prstDash val="solid"/>
              <a:miter lim="400000"/>
            </a:ln>
          </a:bottom>
          <a:insideH>
            <a:ln w="12700" cap="flat">
              <a:solidFill>
                <a:srgbClr val="5B5854"/>
              </a:solidFill>
              <a:prstDash val="solid"/>
              <a:miter lim="400000"/>
            </a:ln>
          </a:insideH>
          <a:insideV>
            <a:ln w="12700" cap="flat">
              <a:solidFill>
                <a:srgbClr val="5B5854"/>
              </a:solidFill>
              <a:prstDash val="solid"/>
              <a:miter lim="400000"/>
            </a:ln>
          </a:insideV>
        </a:tcBdr>
        <a:fill>
          <a:solidFill>
            <a:srgbClr val="809E35">
              <a:alpha val="10000"/>
            </a:srgbClr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5B5854"/>
              </a:solidFill>
              <a:prstDash val="solid"/>
              <a:miter lim="400000"/>
            </a:ln>
          </a:left>
          <a:right>
            <a:ln w="12700" cap="flat">
              <a:solidFill>
                <a:srgbClr val="5B5854"/>
              </a:solidFill>
              <a:prstDash val="solid"/>
              <a:miter lim="400000"/>
            </a:ln>
          </a:right>
          <a:top>
            <a:ln w="38100" cap="flat">
              <a:solidFill>
                <a:srgbClr val="5B585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5B5854"/>
              </a:solidFill>
              <a:prstDash val="solid"/>
              <a:miter lim="400000"/>
            </a:ln>
          </a:insideH>
          <a:insideV>
            <a:ln w="12700" cap="flat">
              <a:solidFill>
                <a:srgbClr val="5B5854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5B5854"/>
              </a:solidFill>
              <a:prstDash val="solid"/>
              <a:miter lim="400000"/>
            </a:ln>
          </a:left>
          <a:right>
            <a:ln w="12700" cap="flat">
              <a:solidFill>
                <a:srgbClr val="5B5854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38100" cap="flat">
              <a:solidFill>
                <a:srgbClr val="5B5854"/>
              </a:solidFill>
              <a:prstDash val="solid"/>
              <a:miter lim="400000"/>
            </a:ln>
          </a:bottom>
          <a:insideH>
            <a:ln w="12700" cap="flat">
              <a:solidFill>
                <a:srgbClr val="5B5854"/>
              </a:solidFill>
              <a:prstDash val="solid"/>
              <a:miter lim="400000"/>
            </a:ln>
          </a:insideH>
          <a:insideV>
            <a:ln w="12700" cap="flat">
              <a:solidFill>
                <a:srgbClr val="5B5854"/>
              </a:solidFill>
              <a:prstDash val="solid"/>
              <a:miter lim="400000"/>
            </a:ln>
          </a:insideV>
        </a:tcBdr>
        <a:fill>
          <a:solidFill>
            <a:srgbClr val="619E5C">
              <a:alpha val="15000"/>
            </a:srgb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12700" cap="flat">
              <a:solidFill>
                <a:srgbClr val="BDBBB3"/>
              </a:solidFill>
              <a:prstDash val="solid"/>
              <a:miter lim="400000"/>
            </a:ln>
          </a:left>
          <a:right>
            <a:ln w="12700" cap="flat">
              <a:solidFill>
                <a:srgbClr val="BDBBB3"/>
              </a:solidFill>
              <a:prstDash val="solid"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A5A59F"/>
              </a:solidFill>
              <a:prstDash val="solid"/>
              <a:miter lim="400000"/>
            </a:ln>
          </a:insideH>
          <a:insideV>
            <a:ln w="12700" cap="flat">
              <a:solidFill>
                <a:srgbClr val="BDBBB3"/>
              </a:solidFill>
              <a:prstDash val="solid"/>
              <a:miter lim="400000"/>
            </a:ln>
          </a:insideV>
        </a:tcBdr>
        <a:fill>
          <a:solidFill>
            <a:srgbClr val="E7E3D2"/>
          </a:solidFill>
        </a:fill>
      </a:tcStyle>
    </a:wholeTbl>
    <a:band2H>
      <a:tcTxStyle b="def" i="def"/>
      <a:tcStyle>
        <a:tcBdr/>
        <a:fill>
          <a:solidFill>
            <a:srgbClr val="F6F2E5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A5A59F"/>
              </a:solidFill>
              <a:prstDash val="solid"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A5A59F"/>
              </a:solidFill>
              <a:prstDash val="solid"/>
              <a:miter lim="400000"/>
            </a:ln>
          </a:insideH>
          <a:insideV>
            <a:ln w="12700" cap="flat">
              <a:solidFill>
                <a:srgbClr val="A5A59F"/>
              </a:solidFill>
              <a:prstDash val="solid"/>
              <a:miter lim="400000"/>
            </a:ln>
          </a:insideV>
        </a:tcBdr>
        <a:fill>
          <a:solidFill>
            <a:srgbClr val="D3CDB7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A5A59F"/>
              </a:solidFill>
              <a:prstDash val="solid"/>
              <a:miter lim="400000"/>
            </a:ln>
          </a:left>
          <a:right>
            <a:ln w="12700" cap="flat">
              <a:solidFill>
                <a:srgbClr val="A5A59F"/>
              </a:solidFill>
              <a:prstDash val="solid"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A5A59F"/>
              </a:solidFill>
              <a:prstDash val="solid"/>
              <a:miter lim="400000"/>
            </a:ln>
          </a:insideH>
          <a:insideV>
            <a:ln w="12700" cap="flat">
              <a:solidFill>
                <a:srgbClr val="A5A59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solidFill>
                <a:srgbClr val="8E755A"/>
              </a:solidFill>
              <a:prstDash val="solid"/>
              <a:miter lim="400000"/>
            </a:ln>
          </a:left>
          <a:right>
            <a:ln w="12700" cap="flat">
              <a:solidFill>
                <a:srgbClr val="8E755A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8E755A"/>
              </a:solidFill>
              <a:prstDash val="solid"/>
              <a:miter lim="400000"/>
            </a:ln>
          </a:insideH>
          <a:insideV>
            <a:ln w="12700" cap="flat">
              <a:solidFill>
                <a:srgbClr val="8E755A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EEE7283C-3CF3-47DC-8721-378D4A62B22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DBBB3"/>
              </a:solidFill>
              <a:prstDash val="solid"/>
              <a:miter lim="400000"/>
            </a:ln>
          </a:top>
          <a:bottom>
            <a:ln w="12700" cap="flat">
              <a:solidFill>
                <a:srgbClr val="BDBBB3"/>
              </a:solidFill>
              <a:prstDash val="solid"/>
              <a:miter lim="400000"/>
            </a:ln>
          </a:bottom>
          <a:insideH>
            <a:ln w="12700" cap="flat">
              <a:solidFill>
                <a:srgbClr val="BDBBB3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3DA"/>
          </a:solidFill>
        </a:fill>
      </a:tcStyle>
    </a:wholeTbl>
    <a:band2H>
      <a:tcTxStyle b="def" i="def"/>
      <a:tcStyle>
        <a:tcBdr/>
        <a:fill>
          <a:solidFill>
            <a:srgbClr val="F9F5E8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A5A59F"/>
              </a:solidFill>
              <a:prstDash val="solid"/>
              <a:miter lim="400000"/>
            </a:ln>
          </a:left>
          <a:right>
            <a:ln w="12700" cap="flat">
              <a:solidFill>
                <a:srgbClr val="A5A59F"/>
              </a:solidFill>
              <a:prstDash val="solid"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A5A59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6D5D0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DBBB3"/>
              </a:solidFill>
              <a:prstDash val="solid"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4D616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solidFill>
                <a:srgbClr val="BDBBB3"/>
              </a:solidFill>
              <a:prstDash val="solid"/>
              <a:miter lim="400000"/>
            </a:ln>
          </a:bottom>
          <a:insideH>
            <a:ln w="12700" cap="flat">
              <a:solidFill>
                <a:srgbClr val="657477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F821DB8-F4EB-4A41-A1BA-3FCAFE7338EE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FECE2"/>
          </a:solidFill>
        </a:fill>
      </a:tcStyle>
    </a:wholeTbl>
    <a:band2H>
      <a:tcTxStyle b="def" i="def"/>
      <a:tcStyle>
        <a:tcBdr/>
        <a:fill>
          <a:solidFill>
            <a:srgbClr val="FFFBF1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A29A85"/>
              </a:solidFill>
              <a:prstDash val="solid"/>
              <a:miter lim="400000"/>
            </a:ln>
          </a:right>
          <a:top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8E4D8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A29A85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A29A85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A29A85"/>
              </a:solidFill>
              <a:prstDash val="solid"/>
              <a:miter lim="400000"/>
            </a:ln>
          </a:bottom>
          <a:insideH>
            <a:ln w="12700" cap="flat">
              <a:solidFill>
                <a:srgbClr val="A29A85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33BA23B1-9221-436E-865A-0063620EA4FD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6D2C0">
              <a:alpha val="50000"/>
            </a:srgbClr>
          </a:solidFill>
        </a:fill>
      </a:tcStyle>
    </a:wholeTbl>
    <a:band2H>
      <a:tcTxStyle b="def" i="def"/>
      <a:tcStyle>
        <a:tcBdr/>
        <a:fill>
          <a:solidFill>
            <a:srgbClr val="E9E7DC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5BEAA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6D2C0">
              <a:alpha val="25000"/>
            </a:srgbClr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28C7D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left>
          <a:righ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right>
          <a:top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top>
          <a:bottom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bottom>
          <a:insideH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H>
          <a:insideV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chemeClr val="accent2">
              <a:hueOff val="-1122706"/>
              <a:satOff val="6504"/>
              <a:lumOff val="15871"/>
              <a:alpha val="12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50800" cap="flat">
              <a:solidFill>
                <a:schemeClr val="accent5">
                  <a:alpha val="75000"/>
                </a:schemeClr>
              </a:solidFill>
              <a:prstDash val="solid"/>
              <a:miter lim="400000"/>
            </a:ln>
          </a:right>
          <a:top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top>
          <a:bottom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bottom>
          <a:insideH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H>
          <a:insideV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left>
          <a:righ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right>
          <a:top>
            <a:ln w="50800" cap="flat">
              <a:solidFill>
                <a:schemeClr val="accent5">
                  <a:alpha val="75000"/>
                </a:scheme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H>
          <a:insideV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left>
          <a:righ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50800" cap="flat">
              <a:solidFill>
                <a:schemeClr val="accent5">
                  <a:alpha val="75000"/>
                </a:schemeClr>
              </a:solidFill>
              <a:prstDash val="solid"/>
              <a:miter lim="400000"/>
            </a:ln>
          </a:bottom>
          <a:insideH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H>
          <a:insideV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6" name="Shape 156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&amp; Subtitl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673100" y="3835400"/>
            <a:ext cx="11658600" cy="3886200"/>
          </a:xfrm>
          <a:prstGeom prst="rect">
            <a:avLst/>
          </a:prstGeom>
        </p:spPr>
        <p:txBody>
          <a:bodyPr/>
          <a:lstStyle>
            <a:lvl1pPr>
              <a:defRPr spc="208" sz="104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673100" y="2070100"/>
            <a:ext cx="11658600" cy="1778000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0"/>
              </a:spcBef>
              <a:buSzTx/>
              <a:buNone/>
              <a:defRPr cap="all" spc="215" sz="54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1pPr>
            <a:lvl2pPr marL="0" indent="0" algn="ctr">
              <a:spcBef>
                <a:spcPts val="0"/>
              </a:spcBef>
              <a:buSzTx/>
              <a:buNone/>
              <a:defRPr cap="all" spc="215" sz="54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2pPr>
            <a:lvl3pPr marL="0" indent="0" algn="ctr">
              <a:spcBef>
                <a:spcPts val="0"/>
              </a:spcBef>
              <a:buSzTx/>
              <a:buNone/>
              <a:defRPr cap="all" spc="215" sz="54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3pPr>
            <a:lvl4pPr marL="0" indent="0" algn="ctr">
              <a:spcBef>
                <a:spcPts val="0"/>
              </a:spcBef>
              <a:buSzTx/>
              <a:buNone/>
              <a:defRPr cap="all" spc="215" sz="54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4pPr>
            <a:lvl5pPr marL="0" indent="0" algn="ctr">
              <a:spcBef>
                <a:spcPts val="0"/>
              </a:spcBef>
              <a:buSzTx/>
              <a:buNone/>
              <a:defRPr cap="all" spc="215" sz="54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Body Level One…"/>
          <p:cNvSpPr txBox="1"/>
          <p:nvPr>
            <p:ph type="body" idx="1"/>
          </p:nvPr>
        </p:nvSpPr>
        <p:spPr>
          <a:xfrm>
            <a:off x="673100" y="1320800"/>
            <a:ext cx="11658600" cy="7467600"/>
          </a:xfrm>
          <a:prstGeom prst="rect">
            <a:avLst/>
          </a:prstGeom>
        </p:spPr>
        <p:txBody>
          <a:bodyPr anchor="ctr"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7" name="Slide Number"/>
          <p:cNvSpPr txBox="1"/>
          <p:nvPr>
            <p:ph type="sldNum" sz="quarter" idx="2"/>
          </p:nvPr>
        </p:nvSpPr>
        <p:spPr>
          <a:xfrm>
            <a:off x="6338817" y="9235547"/>
            <a:ext cx="327168" cy="33760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Image"/>
          <p:cNvSpPr/>
          <p:nvPr>
            <p:ph type="pic" sz="quarter" idx="13"/>
          </p:nvPr>
        </p:nvSpPr>
        <p:spPr>
          <a:xfrm>
            <a:off x="6502400" y="4813300"/>
            <a:ext cx="5600700" cy="4051300"/>
          </a:xfrm>
          <a:prstGeom prst="rect">
            <a:avLst/>
          </a:prstGeom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05" name="Image"/>
          <p:cNvSpPr/>
          <p:nvPr>
            <p:ph type="pic" sz="quarter" idx="14"/>
          </p:nvPr>
        </p:nvSpPr>
        <p:spPr>
          <a:xfrm>
            <a:off x="6502400" y="1079500"/>
            <a:ext cx="5600700" cy="3429000"/>
          </a:xfrm>
          <a:prstGeom prst="rect">
            <a:avLst/>
          </a:prstGeom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06" name="Image"/>
          <p:cNvSpPr/>
          <p:nvPr>
            <p:ph type="pic" sz="half" idx="15"/>
          </p:nvPr>
        </p:nvSpPr>
        <p:spPr>
          <a:xfrm>
            <a:off x="897846" y="1079500"/>
            <a:ext cx="4978401" cy="7785100"/>
          </a:xfrm>
          <a:prstGeom prst="rect">
            <a:avLst/>
          </a:prstGeom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07" name="Slide Number"/>
          <p:cNvSpPr txBox="1"/>
          <p:nvPr>
            <p:ph type="sldNum" sz="quarter" idx="2"/>
          </p:nvPr>
        </p:nvSpPr>
        <p:spPr>
          <a:xfrm>
            <a:off x="6338817" y="9235547"/>
            <a:ext cx="327168" cy="33760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2 up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Image"/>
          <p:cNvSpPr/>
          <p:nvPr>
            <p:ph type="pic" sz="half" idx="13"/>
          </p:nvPr>
        </p:nvSpPr>
        <p:spPr>
          <a:xfrm>
            <a:off x="6807200" y="1079500"/>
            <a:ext cx="5295900" cy="7785100"/>
          </a:xfrm>
          <a:prstGeom prst="rect">
            <a:avLst/>
          </a:prstGeom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5" name="Image"/>
          <p:cNvSpPr/>
          <p:nvPr>
            <p:ph type="pic" sz="half" idx="14"/>
          </p:nvPr>
        </p:nvSpPr>
        <p:spPr>
          <a:xfrm>
            <a:off x="889000" y="1079500"/>
            <a:ext cx="5295900" cy="7785100"/>
          </a:xfrm>
          <a:prstGeom prst="rect">
            <a:avLst/>
          </a:prstGeom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6" name="Slide Number"/>
          <p:cNvSpPr txBox="1"/>
          <p:nvPr>
            <p:ph type="sldNum" sz="quarter" idx="2"/>
          </p:nvPr>
        </p:nvSpPr>
        <p:spPr>
          <a:xfrm>
            <a:off x="6335522" y="9235547"/>
            <a:ext cx="327168" cy="33760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— Johnny Appleseed"/>
          <p:cNvSpPr txBox="1"/>
          <p:nvPr>
            <p:ph type="body" sz="quarter" idx="13"/>
          </p:nvPr>
        </p:nvSpPr>
        <p:spPr>
          <a:xfrm>
            <a:off x="673100" y="6483350"/>
            <a:ext cx="11658600" cy="558800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i="1" spc="52" sz="2600">
                <a:solidFill>
                  <a:schemeClr val="accent5">
                    <a:satOff val="-10854"/>
                    <a:lumOff val="-10463"/>
                  </a:schemeClr>
                </a:solidFill>
              </a:defRPr>
            </a:lvl1pPr>
          </a:lstStyle>
          <a:p>
            <a:pPr/>
            <a:r>
              <a:t>— Johnny Appleseed</a:t>
            </a:r>
          </a:p>
        </p:txBody>
      </p:sp>
      <p:sp>
        <p:nvSpPr>
          <p:cNvPr id="124" name="Type a quote here."/>
          <p:cNvSpPr txBox="1"/>
          <p:nvPr>
            <p:ph type="body" sz="quarter" idx="14"/>
          </p:nvPr>
        </p:nvSpPr>
        <p:spPr>
          <a:xfrm>
            <a:off x="673100" y="5317839"/>
            <a:ext cx="11658600" cy="1057561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464" sz="5800"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pPr defTabSz="914400"/>
            <a:r>
              <a:t>Type a quote here.</a:t>
            </a:r>
          </a:p>
        </p:txBody>
      </p:sp>
      <p:sp>
        <p:nvSpPr>
          <p:cNvPr id="125" name="”"/>
          <p:cNvSpPr txBox="1"/>
          <p:nvPr>
            <p:ph type="body" sz="quarter" idx="15"/>
          </p:nvPr>
        </p:nvSpPr>
        <p:spPr>
          <a:xfrm>
            <a:off x="6113659" y="7061200"/>
            <a:ext cx="779541" cy="14097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 defTabSz="647700">
              <a:spcBef>
                <a:spcPts val="0"/>
              </a:spcBef>
              <a:buClrTx/>
              <a:buSzTx/>
              <a:buNone/>
              <a:defRPr spc="180" sz="9000">
                <a:latin typeface="Baskerville SemiBold"/>
                <a:ea typeface="Baskerville SemiBold"/>
                <a:cs typeface="Baskerville SemiBold"/>
                <a:sym typeface="Baskerville SemiBold"/>
              </a:defRPr>
            </a:lvl1pPr>
          </a:lstStyle>
          <a:p>
            <a:pPr/>
            <a:r>
              <a:t>”</a:t>
            </a:r>
          </a:p>
        </p:txBody>
      </p:sp>
      <p:sp>
        <p:nvSpPr>
          <p:cNvPr id="126" name="“"/>
          <p:cNvSpPr txBox="1"/>
          <p:nvPr>
            <p:ph type="body" sz="quarter" idx="16"/>
          </p:nvPr>
        </p:nvSpPr>
        <p:spPr>
          <a:xfrm>
            <a:off x="6113659" y="2565400"/>
            <a:ext cx="779541" cy="14097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 defTabSz="647700">
              <a:spcBef>
                <a:spcPts val="0"/>
              </a:spcBef>
              <a:buClrTx/>
              <a:buSzTx/>
              <a:buNone/>
              <a:defRPr spc="180" sz="9000">
                <a:latin typeface="Baskerville SemiBold"/>
                <a:ea typeface="Baskerville SemiBold"/>
                <a:cs typeface="Baskerville SemiBold"/>
                <a:sym typeface="Baskerville SemiBold"/>
              </a:defRPr>
            </a:lvl1pPr>
          </a:lstStyle>
          <a:p>
            <a:pPr/>
            <a:r>
              <a:t>“</a:t>
            </a:r>
          </a:p>
        </p:txBody>
      </p:sp>
      <p:sp>
        <p:nvSpPr>
          <p:cNvPr id="127" name="Slide Number"/>
          <p:cNvSpPr txBox="1"/>
          <p:nvPr>
            <p:ph type="sldNum" sz="quarter" idx="2"/>
          </p:nvPr>
        </p:nvSpPr>
        <p:spPr>
          <a:xfrm>
            <a:off x="6338817" y="9235547"/>
            <a:ext cx="327168" cy="33760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Image"/>
          <p:cNvSpPr/>
          <p:nvPr>
            <p:ph type="pic" idx="13"/>
          </p:nvPr>
        </p:nvSpPr>
        <p:spPr>
          <a:xfrm>
            <a:off x="-5645" y="0"/>
            <a:ext cx="13004801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lide Number"/>
          <p:cNvSpPr txBox="1"/>
          <p:nvPr>
            <p:ph type="sldNum" sz="quarter" idx="2"/>
          </p:nvPr>
        </p:nvSpPr>
        <p:spPr>
          <a:xfrm>
            <a:off x="6338817" y="9235547"/>
            <a:ext cx="327168" cy="33760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 Alt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lide Number"/>
          <p:cNvSpPr txBox="1"/>
          <p:nvPr>
            <p:ph type="sldNum" sz="quarter" idx="2"/>
          </p:nvPr>
        </p:nvSpPr>
        <p:spPr>
          <a:xfrm>
            <a:off x="6338817" y="9235547"/>
            <a:ext cx="327168" cy="33760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Horizontal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/>
          <p:nvPr>
            <p:ph type="pic" idx="13"/>
          </p:nvPr>
        </p:nvSpPr>
        <p:spPr>
          <a:xfrm>
            <a:off x="533400" y="3479800"/>
            <a:ext cx="11938000" cy="5765800"/>
          </a:xfrm>
          <a:prstGeom prst="rect">
            <a:avLst/>
          </a:prstGeom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1" name="Title Text"/>
          <p:cNvSpPr txBox="1"/>
          <p:nvPr>
            <p:ph type="title"/>
          </p:nvPr>
        </p:nvSpPr>
        <p:spPr>
          <a:xfrm>
            <a:off x="673100" y="1168400"/>
            <a:ext cx="11658600" cy="1333500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 spc="148" sz="74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sz="quarter" idx="1"/>
          </p:nvPr>
        </p:nvSpPr>
        <p:spPr>
          <a:xfrm>
            <a:off x="673100" y="508000"/>
            <a:ext cx="11658600" cy="67310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79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1pPr>
            <a:lvl2pPr marL="0" indent="0" algn="ctr">
              <a:spcBef>
                <a:spcPts val="0"/>
              </a:spcBef>
              <a:buClrTx/>
              <a:buSzTx/>
              <a:buNone/>
              <a:defRPr cap="all" spc="79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2pPr>
            <a:lvl3pPr marL="0" indent="0" algn="ctr">
              <a:spcBef>
                <a:spcPts val="0"/>
              </a:spcBef>
              <a:buClrTx/>
              <a:buSzTx/>
              <a:buNone/>
              <a:defRPr cap="all" spc="79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3pPr>
            <a:lvl4pPr marL="0" indent="0" algn="ctr">
              <a:spcBef>
                <a:spcPts val="0"/>
              </a:spcBef>
              <a:buClrTx/>
              <a:buSzTx/>
              <a:buNone/>
              <a:defRPr cap="all" spc="79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4pPr>
            <a:lvl5pPr marL="0" indent="0" algn="ctr">
              <a:spcBef>
                <a:spcPts val="0"/>
              </a:spcBef>
              <a:buClrTx/>
              <a:buSzTx/>
              <a:buNone/>
              <a:defRPr cap="all" spc="79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Horizontal Alt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Image"/>
          <p:cNvSpPr/>
          <p:nvPr>
            <p:ph type="pic" idx="13"/>
          </p:nvPr>
        </p:nvSpPr>
        <p:spPr>
          <a:xfrm>
            <a:off x="876300" y="2330450"/>
            <a:ext cx="11277600" cy="6477000"/>
          </a:xfrm>
          <a:prstGeom prst="rect">
            <a:avLst/>
          </a:prstGeom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1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2" name="Body Level One…"/>
          <p:cNvSpPr txBox="1"/>
          <p:nvPr>
            <p:ph type="body" sz="quarter" idx="1"/>
          </p:nvPr>
        </p:nvSpPr>
        <p:spPr>
          <a:xfrm>
            <a:off x="673100" y="1320800"/>
            <a:ext cx="11658600" cy="49530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SzTx/>
              <a:buNone/>
              <a:defRPr cap="all" spc="234" sz="2600">
                <a:latin typeface="+mn-lt"/>
                <a:ea typeface="+mn-ea"/>
                <a:cs typeface="+mn-cs"/>
                <a:sym typeface="Futura"/>
              </a:defRPr>
            </a:lvl1pPr>
            <a:lvl2pPr marL="0" indent="0" algn="ctr">
              <a:spcBef>
                <a:spcPts val="0"/>
              </a:spcBef>
              <a:buSzTx/>
              <a:buNone/>
              <a:defRPr cap="all" spc="234" sz="2600">
                <a:latin typeface="+mn-lt"/>
                <a:ea typeface="+mn-ea"/>
                <a:cs typeface="+mn-cs"/>
                <a:sym typeface="Futura"/>
              </a:defRPr>
            </a:lvl2pPr>
            <a:lvl3pPr marL="0" indent="0" algn="ctr">
              <a:spcBef>
                <a:spcPts val="0"/>
              </a:spcBef>
              <a:buSzTx/>
              <a:buNone/>
              <a:defRPr cap="all" spc="234" sz="2600">
                <a:latin typeface="+mn-lt"/>
                <a:ea typeface="+mn-ea"/>
                <a:cs typeface="+mn-cs"/>
                <a:sym typeface="Futura"/>
              </a:defRPr>
            </a:lvl3pPr>
            <a:lvl4pPr marL="0" indent="0" algn="ctr">
              <a:spcBef>
                <a:spcPts val="0"/>
              </a:spcBef>
              <a:buSzTx/>
              <a:buNone/>
              <a:defRPr cap="all" spc="234" sz="2600">
                <a:latin typeface="+mn-lt"/>
                <a:ea typeface="+mn-ea"/>
                <a:cs typeface="+mn-cs"/>
                <a:sym typeface="Futura"/>
              </a:defRPr>
            </a:lvl4pPr>
            <a:lvl5pPr marL="0" indent="0" algn="ctr">
              <a:spcBef>
                <a:spcPts val="0"/>
              </a:spcBef>
              <a:buSzTx/>
              <a:buNone/>
              <a:defRPr cap="all" spc="234" sz="2600">
                <a:latin typeface="+mn-lt"/>
                <a:ea typeface="+mn-ea"/>
                <a:cs typeface="+mn-cs"/>
                <a:sym typeface="Futur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Center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itle Text"/>
          <p:cNvSpPr txBox="1"/>
          <p:nvPr>
            <p:ph type="title"/>
          </p:nvPr>
        </p:nvSpPr>
        <p:spPr>
          <a:xfrm>
            <a:off x="673100" y="3086100"/>
            <a:ext cx="11658600" cy="3568700"/>
          </a:xfrm>
          <a:prstGeom prst="rect">
            <a:avLst/>
          </a:prstGeom>
        </p:spPr>
        <p:txBody>
          <a:bodyPr anchor="ctr"/>
          <a:lstStyle>
            <a:lvl1pPr>
              <a:defRPr spc="208" sz="104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Center Alt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/>
          <p:nvPr>
            <p:ph type="title"/>
          </p:nvPr>
        </p:nvSpPr>
        <p:spPr>
          <a:xfrm>
            <a:off x="673100" y="3086100"/>
            <a:ext cx="11658600" cy="3568700"/>
          </a:xfrm>
          <a:prstGeom prst="rect">
            <a:avLst/>
          </a:prstGeom>
        </p:spPr>
        <p:txBody>
          <a:bodyPr anchor="ctr"/>
          <a:lstStyle>
            <a:lvl1pPr>
              <a:defRPr spc="208" sz="10400"/>
            </a:lvl1pPr>
          </a:lstStyle>
          <a:p>
            <a:pPr/>
            <a:r>
              <a:t>Title Text</a:t>
            </a:r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Vertical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Image"/>
          <p:cNvSpPr/>
          <p:nvPr>
            <p:ph type="pic" sz="half" idx="13"/>
          </p:nvPr>
        </p:nvSpPr>
        <p:spPr>
          <a:xfrm>
            <a:off x="6191619" y="1082886"/>
            <a:ext cx="5880101" cy="7747001"/>
          </a:xfrm>
          <a:prstGeom prst="rect">
            <a:avLst/>
          </a:prstGeom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57" name="Title Text"/>
          <p:cNvSpPr txBox="1"/>
          <p:nvPr>
            <p:ph type="title"/>
          </p:nvPr>
        </p:nvSpPr>
        <p:spPr>
          <a:xfrm>
            <a:off x="673100" y="4191000"/>
            <a:ext cx="4889500" cy="3581400"/>
          </a:xfrm>
          <a:prstGeom prst="rect">
            <a:avLst/>
          </a:prstGeom>
        </p:spPr>
        <p:txBody>
          <a:bodyPr/>
          <a:lstStyle>
            <a:lvl1pPr algn="l">
              <a:lnSpc>
                <a:spcPct val="80000"/>
              </a:lnSpc>
              <a:defRPr spc="148" sz="7400"/>
            </a:lvl1pPr>
          </a:lstStyle>
          <a:p>
            <a:pPr/>
            <a:r>
              <a:t>Title Text</a:t>
            </a:r>
          </a:p>
        </p:txBody>
      </p:sp>
      <p:sp>
        <p:nvSpPr>
          <p:cNvPr id="58" name="Body Level One…"/>
          <p:cNvSpPr txBox="1"/>
          <p:nvPr>
            <p:ph type="body" sz="quarter" idx="1"/>
          </p:nvPr>
        </p:nvSpPr>
        <p:spPr>
          <a:xfrm>
            <a:off x="673100" y="2844800"/>
            <a:ext cx="4889500" cy="1358900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0"/>
              </a:spcBef>
              <a:buClrTx/>
              <a:buSzTx/>
              <a:buNone/>
              <a:defRPr cap="all" spc="79" sz="4000">
                <a:latin typeface="+mn-lt"/>
                <a:ea typeface="+mn-ea"/>
                <a:cs typeface="+mn-cs"/>
                <a:sym typeface="Futura"/>
              </a:defRPr>
            </a:lvl1pPr>
            <a:lvl2pPr marL="0" indent="0">
              <a:spcBef>
                <a:spcPts val="0"/>
              </a:spcBef>
              <a:buClrTx/>
              <a:buSzTx/>
              <a:buNone/>
              <a:defRPr cap="all" spc="79" sz="4000">
                <a:latin typeface="+mn-lt"/>
                <a:ea typeface="+mn-ea"/>
                <a:cs typeface="+mn-cs"/>
                <a:sym typeface="Futura"/>
              </a:defRPr>
            </a:lvl2pPr>
            <a:lvl3pPr marL="0" indent="0">
              <a:spcBef>
                <a:spcPts val="0"/>
              </a:spcBef>
              <a:buClrTx/>
              <a:buSzTx/>
              <a:buNone/>
              <a:defRPr cap="all" spc="79" sz="4000">
                <a:latin typeface="+mn-lt"/>
                <a:ea typeface="+mn-ea"/>
                <a:cs typeface="+mn-cs"/>
                <a:sym typeface="Futura"/>
              </a:defRPr>
            </a:lvl3pPr>
            <a:lvl4pPr marL="0" indent="0">
              <a:spcBef>
                <a:spcPts val="0"/>
              </a:spcBef>
              <a:buClrTx/>
              <a:buSzTx/>
              <a:buNone/>
              <a:defRPr cap="all" spc="79" sz="4000">
                <a:latin typeface="+mn-lt"/>
                <a:ea typeface="+mn-ea"/>
                <a:cs typeface="+mn-cs"/>
                <a:sym typeface="Futura"/>
              </a:defRPr>
            </a:lvl4pPr>
            <a:lvl5pPr marL="0" indent="0">
              <a:spcBef>
                <a:spcPts val="0"/>
              </a:spcBef>
              <a:buClrTx/>
              <a:buSzTx/>
              <a:buNone/>
              <a:defRPr cap="all" spc="79" sz="4000">
                <a:latin typeface="+mn-lt"/>
                <a:ea typeface="+mn-ea"/>
                <a:cs typeface="+mn-cs"/>
                <a:sym typeface="Futur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donec quis nunc"/>
          <p:cNvSpPr txBox="1"/>
          <p:nvPr>
            <p:ph type="body" sz="quarter" idx="13"/>
          </p:nvPr>
        </p:nvSpPr>
        <p:spPr>
          <a:xfrm>
            <a:off x="673100" y="1320800"/>
            <a:ext cx="11658600" cy="5362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234" sz="2600"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pPr/>
            <a:r>
              <a:t>donec quis nunc</a:t>
            </a:r>
          </a:p>
        </p:txBody>
      </p:sp>
      <p:sp>
        <p:nvSpPr>
          <p:cNvPr id="67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donec quis nunc"/>
          <p:cNvSpPr txBox="1"/>
          <p:nvPr>
            <p:ph type="body" sz="quarter" idx="13"/>
          </p:nvPr>
        </p:nvSpPr>
        <p:spPr>
          <a:xfrm>
            <a:off x="673100" y="1320800"/>
            <a:ext cx="11658600" cy="5362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234" sz="2600"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pPr/>
            <a:r>
              <a:t>donec quis nunc</a:t>
            </a:r>
          </a:p>
        </p:txBody>
      </p:sp>
      <p:sp>
        <p:nvSpPr>
          <p:cNvPr id="7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77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8" name="Slide Number"/>
          <p:cNvSpPr txBox="1"/>
          <p:nvPr>
            <p:ph type="sldNum" sz="quarter" idx="2"/>
          </p:nvPr>
        </p:nvSpPr>
        <p:spPr>
          <a:xfrm>
            <a:off x="6338817" y="9235547"/>
            <a:ext cx="327168" cy="33760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Image"/>
          <p:cNvSpPr/>
          <p:nvPr>
            <p:ph type="pic" sz="half" idx="13"/>
          </p:nvPr>
        </p:nvSpPr>
        <p:spPr>
          <a:xfrm>
            <a:off x="6172200" y="2324089"/>
            <a:ext cx="5943600" cy="6568573"/>
          </a:xfrm>
          <a:prstGeom prst="rect">
            <a:avLst/>
          </a:prstGeom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86" name="donec quis nunc"/>
          <p:cNvSpPr txBox="1"/>
          <p:nvPr>
            <p:ph type="body" sz="quarter" idx="14"/>
          </p:nvPr>
        </p:nvSpPr>
        <p:spPr>
          <a:xfrm>
            <a:off x="673100" y="1320800"/>
            <a:ext cx="11658600" cy="5362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234" sz="2600"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pPr/>
            <a:r>
              <a:t>donec quis nunc</a:t>
            </a:r>
          </a:p>
        </p:txBody>
      </p:sp>
      <p:sp>
        <p:nvSpPr>
          <p:cNvPr id="87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88" name="Body Level One…"/>
          <p:cNvSpPr txBox="1"/>
          <p:nvPr>
            <p:ph type="body" sz="half" idx="1"/>
          </p:nvPr>
        </p:nvSpPr>
        <p:spPr>
          <a:xfrm>
            <a:off x="673100" y="2603500"/>
            <a:ext cx="4775200" cy="6019800"/>
          </a:xfrm>
          <a:prstGeom prst="rect">
            <a:avLst/>
          </a:prstGeom>
        </p:spPr>
        <p:txBody>
          <a:bodyPr/>
          <a:lstStyle>
            <a:lvl1pPr>
              <a:spcBef>
                <a:spcPts val="2800"/>
              </a:spcBef>
              <a:defRPr spc="48" sz="2400"/>
            </a:lvl1pPr>
            <a:lvl2pPr>
              <a:spcBef>
                <a:spcPts val="2800"/>
              </a:spcBef>
              <a:defRPr spc="48" sz="2400"/>
            </a:lvl2pPr>
            <a:lvl3pPr>
              <a:spcBef>
                <a:spcPts val="2800"/>
              </a:spcBef>
              <a:defRPr spc="48" sz="2400"/>
            </a:lvl3pPr>
            <a:lvl4pPr>
              <a:spcBef>
                <a:spcPts val="2800"/>
              </a:spcBef>
              <a:defRPr spc="48" sz="2400"/>
            </a:lvl4pPr>
            <a:lvl5pPr>
              <a:spcBef>
                <a:spcPts val="2800"/>
              </a:spcBef>
              <a:defRPr spc="48" sz="2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9" name="Slide Number"/>
          <p:cNvSpPr txBox="1"/>
          <p:nvPr>
            <p:ph type="sldNum" sz="quarter" idx="2"/>
          </p:nvPr>
        </p:nvSpPr>
        <p:spPr>
          <a:xfrm>
            <a:off x="6338817" y="9235547"/>
            <a:ext cx="327168" cy="33760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16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673100" y="584200"/>
            <a:ext cx="11658600" cy="749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673100" y="2387600"/>
            <a:ext cx="11658600" cy="6451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6338817" y="9234278"/>
            <a:ext cx="327168" cy="33760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cap="all" spc="28" sz="1400">
                <a:solidFill>
                  <a:srgbClr val="9A958E"/>
                </a:solidFill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</p:sldLayoutIdLst>
  <p:transition xmlns:p14="http://schemas.microsoft.com/office/powerpoint/2010/main" spd="med" advClick="1"/>
  <p:txStyles>
    <p:titleStyle>
      <a:lvl1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1pPr>
      <a:lvl2pPr marL="0" marR="0" indent="3429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2pPr>
      <a:lvl3pPr marL="0" marR="0" indent="6858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3pPr>
      <a:lvl4pPr marL="0" marR="0" indent="10287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4pPr>
      <a:lvl5pPr marL="0" marR="0" indent="13716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5pPr>
      <a:lvl6pPr marL="0" marR="0" indent="17145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6pPr>
      <a:lvl7pPr marL="0" marR="0" indent="20574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7pPr>
      <a:lvl8pPr marL="0" marR="0" indent="24003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8pPr>
      <a:lvl9pPr marL="0" marR="0" indent="27432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9pPr>
    </p:titleStyle>
    <p:bodyStyle>
      <a:lvl1pPr marL="381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1pPr>
      <a:lvl2pPr marL="762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2pPr>
      <a:lvl3pPr marL="1143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3pPr>
      <a:lvl4pPr marL="1524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4pPr>
      <a:lvl5pPr marL="1905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5pPr>
      <a:lvl6pPr marL="2286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6pPr>
      <a:lvl7pPr marL="2667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7pPr>
      <a:lvl8pPr marL="3048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8pPr>
      <a:lvl9pPr marL="3429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9pPr>
    </p:bodyStyle>
    <p:otherStyle>
      <a:lvl1pPr marL="0" marR="0" indent="0" algn="ct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1pPr>
      <a:lvl2pPr marL="0" marR="0" indent="228600" algn="ct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2pPr>
      <a:lvl3pPr marL="0" marR="0" indent="457200" algn="ct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3pPr>
      <a:lvl4pPr marL="0" marR="0" indent="685800" algn="ct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4pPr>
      <a:lvl5pPr marL="0" marR="0" indent="914400" algn="ct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5pPr>
      <a:lvl6pPr marL="0" marR="0" indent="1143000" algn="ct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6pPr>
      <a:lvl7pPr marL="0" marR="0" indent="1371600" algn="ct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7pPr>
      <a:lvl8pPr marL="0" marR="0" indent="1600200" algn="ct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8pPr>
      <a:lvl9pPr marL="0" marR="0" indent="1828800" algn="ct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9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26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Relationship Id="rId4" Type="http://schemas.openxmlformats.org/officeDocument/2006/relationships/image" Target="../media/image29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30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37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38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Relationship Id="rId4" Type="http://schemas.openxmlformats.org/officeDocument/2006/relationships/image" Target="../media/image41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42.png"/><Relationship Id="rId3" Type="http://schemas.openxmlformats.org/officeDocument/2006/relationships/image" Target="../media/image43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44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4.png"/><Relationship Id="rId3" Type="http://schemas.openxmlformats.org/officeDocument/2006/relationships/image" Target="../media/image7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8.png"/><Relationship Id="rId3" Type="http://schemas.openxmlformats.org/officeDocument/2006/relationships/hyperlink" Target="https://flutter.dev/docs/get-started/install" TargetMode="External"/><Relationship Id="rId4" Type="http://schemas.openxmlformats.org/officeDocument/2006/relationships/hyperlink" Target="https://flutterchina.club/get-started/install/" TargetMode="Externa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9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- ALANC"/>
          <p:cNvSpPr txBox="1"/>
          <p:nvPr>
            <p:ph type="ctrTitle"/>
          </p:nvPr>
        </p:nvSpPr>
        <p:spPr>
          <a:xfrm>
            <a:off x="2087661" y="5346700"/>
            <a:ext cx="8829478" cy="3886200"/>
          </a:xfrm>
          <a:prstGeom prst="rect">
            <a:avLst/>
          </a:prstGeom>
        </p:spPr>
        <p:txBody>
          <a:bodyPr/>
          <a:lstStyle>
            <a:lvl1pPr algn="r">
              <a:defRPr spc="48" sz="2400"/>
            </a:lvl1pPr>
          </a:lstStyle>
          <a:p>
            <a:pPr/>
            <a:r>
              <a:t>- ALANC</a:t>
            </a:r>
          </a:p>
        </p:txBody>
      </p:sp>
      <p:sp>
        <p:nvSpPr>
          <p:cNvPr id="159" name="FLUTTER BASIC SHARING"/>
          <p:cNvSpPr txBox="1"/>
          <p:nvPr>
            <p:ph type="subTitle" sz="quarter" idx="1"/>
          </p:nvPr>
        </p:nvSpPr>
        <p:spPr>
          <a:xfrm>
            <a:off x="673100" y="3403600"/>
            <a:ext cx="11658600" cy="1778000"/>
          </a:xfrm>
          <a:prstGeom prst="rect">
            <a:avLst/>
          </a:prstGeom>
        </p:spPr>
        <p:txBody>
          <a:bodyPr/>
          <a:lstStyle/>
          <a:p>
            <a:pPr/>
            <a:r>
              <a:t>FLUTTER BASIC SHARING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1 - Hello world project"/>
          <p:cNvSpPr txBox="1"/>
          <p:nvPr/>
        </p:nvSpPr>
        <p:spPr>
          <a:xfrm>
            <a:off x="507999" y="508000"/>
            <a:ext cx="3203145" cy="520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/>
            <a:r>
              <a:t>1 - Hello world project</a:t>
            </a:r>
          </a:p>
        </p:txBody>
      </p:sp>
      <p:pic>
        <p:nvPicPr>
          <p:cNvPr id="211" name="Screen Shot 2019-04-25 at 1.20.58 PM.png" descr="Screen Shot 2019-04-25 at 1.20.58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74774" y="1943100"/>
            <a:ext cx="5740401" cy="58674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</p:pic>
      <p:pic>
        <p:nvPicPr>
          <p:cNvPr id="212" name="Screen Shot 2019-04-25 at 1.21.40 PM.png" descr="Screen Shot 2019-04-25 at 1.21.40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826325" y="2800350"/>
            <a:ext cx="3975101" cy="41529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Screen Shot 2019-04-25 at 1.21.49 PM.png" descr="Screen Shot 2019-04-25 at 1.21.49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84287" y="1073150"/>
            <a:ext cx="5143501" cy="38735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</p:pic>
      <p:pic>
        <p:nvPicPr>
          <p:cNvPr id="215" name="Screen Shot 2019-04-25 at 1.14.32 PM.png" descr="Screen Shot 2019-04-25 at 1.14.32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743031" y="1043696"/>
            <a:ext cx="4662306" cy="7666208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</p:pic>
      <p:pic>
        <p:nvPicPr>
          <p:cNvPr id="216" name="Screen Shot 2019-04-25 at 1.28.57 PM.png" descr="Screen Shot 2019-04-25 at 1.28.57 P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75431" y="5331464"/>
            <a:ext cx="7421011" cy="4034439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2 - Basic layout component(Container &amp; Column &amp; Row &amp; SizedBox)"/>
          <p:cNvSpPr txBox="1"/>
          <p:nvPr/>
        </p:nvSpPr>
        <p:spPr>
          <a:xfrm>
            <a:off x="508000" y="508000"/>
            <a:ext cx="9483548" cy="520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/>
            <a:r>
              <a:t>2 - Basic layout component(Container &amp; Column &amp; Row &amp; SizedBox)</a:t>
            </a:r>
          </a:p>
        </p:txBody>
      </p:sp>
      <p:pic>
        <p:nvPicPr>
          <p:cNvPr id="219" name="Screen Shot 2019-04-25 at 2.00.17 PM.png" descr="Screen Shot 2019-04-25 at 2.00.17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799833" y="1404465"/>
            <a:ext cx="4223495" cy="694467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</p:pic>
      <p:pic>
        <p:nvPicPr>
          <p:cNvPr id="220" name="Screen Shot 2019-04-25 at 2.12.13 PM.png" descr="Screen Shot 2019-04-25 at 2.12.13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69404" y="1209909"/>
            <a:ext cx="6601465" cy="733378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Screen Shot 2019-04-25 at 2.04.58 PM.png" descr="Screen Shot 2019-04-25 at 2.04.58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12725" y="1404465"/>
            <a:ext cx="6780624" cy="694467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</p:pic>
      <p:pic>
        <p:nvPicPr>
          <p:cNvPr id="223" name="Screen Shot 2019-04-25 at 2.04.36 PM.png" descr="Screen Shot 2019-04-25 at 2.04.36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980759" y="1143558"/>
            <a:ext cx="4540842" cy="7466484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Screen Shot 2019-04-25 at 2.08.56 PM.png" descr="Screen Shot 2019-04-25 at 2.08.56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17126" y="1701691"/>
            <a:ext cx="10970548" cy="6350218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3 - StatelessWidget &amp; StatefulWidget"/>
          <p:cNvSpPr txBox="1"/>
          <p:nvPr/>
        </p:nvSpPr>
        <p:spPr>
          <a:xfrm>
            <a:off x="507999" y="508000"/>
            <a:ext cx="5284014" cy="520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/>
            <a:r>
              <a:t>3 - StatelessWidget &amp; StatefulWidget</a:t>
            </a:r>
          </a:p>
        </p:txBody>
      </p:sp>
      <p:pic>
        <p:nvPicPr>
          <p:cNvPr id="228" name="Screen Shot 2019-04-25 at 2.51.52 PM.png" descr="Screen Shot 2019-04-25 at 2.51.52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17450" y="1330143"/>
            <a:ext cx="5717007" cy="763747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</p:pic>
      <p:pic>
        <p:nvPicPr>
          <p:cNvPr id="229" name="Screen Shot 2019-04-25 at 2.51.26 PM.png" descr="Screen Shot 2019-04-25 at 2.51.26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101333" y="1017253"/>
            <a:ext cx="5025409" cy="8263255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Screen Shot 2019-04-25 at 2.51.59 PM.png" descr="Screen Shot 2019-04-25 at 2.51.59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97830" y="718656"/>
            <a:ext cx="6668411" cy="8316288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</p:pic>
      <p:pic>
        <p:nvPicPr>
          <p:cNvPr id="232" name="Screen Shot 2019-04-25 at 2.50.53 PM.png" descr="Screen Shot 2019-04-25 at 2.50.53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537301" y="960382"/>
            <a:ext cx="4763643" cy="783283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4 - Async task"/>
          <p:cNvSpPr txBox="1"/>
          <p:nvPr/>
        </p:nvSpPr>
        <p:spPr>
          <a:xfrm>
            <a:off x="508000" y="508000"/>
            <a:ext cx="2017472" cy="520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/>
            <a:r>
              <a:t>4 - Async task</a:t>
            </a:r>
          </a:p>
        </p:txBody>
      </p:sp>
      <p:pic>
        <p:nvPicPr>
          <p:cNvPr id="235" name="Screen Shot 2019-04-25 at 3.17.26 PM.png" descr="Screen Shot 2019-04-25 at 3.17.26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9239" y="1166167"/>
            <a:ext cx="6123687" cy="5134223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</p:pic>
      <p:pic>
        <p:nvPicPr>
          <p:cNvPr id="236" name="Screen Shot 2019-04-25 at 3.17.29 PM.png" descr="Screen Shot 2019-04-25 at 3.17.29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509664" y="1093664"/>
            <a:ext cx="4601529" cy="756627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</p:pic>
      <p:pic>
        <p:nvPicPr>
          <p:cNvPr id="237" name="Screen Shot 2019-04-25 at 3.17.41 PM.png" descr="Screen Shot 2019-04-25 at 3.17.41 P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76312" y="6733678"/>
            <a:ext cx="6438901" cy="21082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5 - Outside dependency &amp; Network"/>
          <p:cNvSpPr txBox="1"/>
          <p:nvPr/>
        </p:nvSpPr>
        <p:spPr>
          <a:xfrm>
            <a:off x="508000" y="508000"/>
            <a:ext cx="5037430" cy="520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/>
            <a:r>
              <a:t>5 - Outside dependency &amp; Network</a:t>
            </a:r>
          </a:p>
        </p:txBody>
      </p:sp>
      <p:pic>
        <p:nvPicPr>
          <p:cNvPr id="240" name="Screen Shot 2019-04-25 at 3.03.26 PM.png" descr="Screen Shot 2019-04-25 at 3.03.26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1471" y="1092406"/>
            <a:ext cx="5907175" cy="435678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</p:pic>
      <p:pic>
        <p:nvPicPr>
          <p:cNvPr id="241" name="Screen Shot 2019-04-25 at 3.03.49 PM.png" descr="Screen Shot 2019-04-25 at 3.03.49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92385" y="5816403"/>
            <a:ext cx="10448522" cy="3391463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</p:pic>
      <p:pic>
        <p:nvPicPr>
          <p:cNvPr id="242" name="Screen Shot 2019-04-25 at 3.33.51 PM.png" descr="Screen Shot 2019-04-25 at 3.33.51 P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426374" y="1543599"/>
            <a:ext cx="4648201" cy="34544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Screen Shot 2019-04-25 at 3.24.42 PM.png" descr="Screen Shot 2019-04-25 at 3.24.42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8598" y="190491"/>
            <a:ext cx="12547604" cy="9372618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What is Flutter?"/>
          <p:cNvSpPr txBox="1"/>
          <p:nvPr>
            <p:ph type="title"/>
          </p:nvPr>
        </p:nvSpPr>
        <p:spPr>
          <a:xfrm>
            <a:off x="673100" y="736600"/>
            <a:ext cx="11658600" cy="749300"/>
          </a:xfrm>
          <a:prstGeom prst="rect">
            <a:avLst/>
          </a:prstGeom>
        </p:spPr>
        <p:txBody>
          <a:bodyPr/>
          <a:lstStyle>
            <a:lvl1pPr>
              <a:spcBef>
                <a:spcPts val="3400"/>
              </a:spcBef>
              <a:defRPr cap="none" spc="56" sz="2800">
                <a:latin typeface="Avenir Medium"/>
                <a:ea typeface="Avenir Medium"/>
                <a:cs typeface="Avenir Medium"/>
                <a:sym typeface="Avenir Medium"/>
              </a:defRPr>
            </a:lvl1pPr>
          </a:lstStyle>
          <a:p>
            <a:pPr/>
            <a:r>
              <a:t>What is Flutter?</a:t>
            </a:r>
          </a:p>
        </p:txBody>
      </p:sp>
      <p:sp>
        <p:nvSpPr>
          <p:cNvPr id="162" name="A SDK for creating Mobile 2D app"/>
          <p:cNvSpPr txBox="1"/>
          <p:nvPr/>
        </p:nvSpPr>
        <p:spPr>
          <a:xfrm>
            <a:off x="3578225" y="1962150"/>
            <a:ext cx="5848350" cy="584200"/>
          </a:xfrm>
          <a:prstGeom prst="rect">
            <a:avLst/>
          </a:prstGeom>
          <a:solidFill>
            <a:srgbClr val="9E099A">
              <a:alpha val="15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algn="l">
              <a:spcBef>
                <a:spcPts val="3400"/>
              </a:spcBef>
              <a:defRPr spc="56" sz="2800"/>
            </a:lvl1pPr>
          </a:lstStyle>
          <a:p>
            <a:pPr/>
            <a:r>
              <a:t>A SDK for creating Mobile 2D app</a:t>
            </a:r>
          </a:p>
        </p:txBody>
      </p:sp>
      <p:sp>
        <p:nvSpPr>
          <p:cNvPr id="163" name="Programing language Dart"/>
          <p:cNvSpPr txBox="1"/>
          <p:nvPr/>
        </p:nvSpPr>
        <p:spPr>
          <a:xfrm>
            <a:off x="4222394" y="3175000"/>
            <a:ext cx="4560012" cy="584200"/>
          </a:xfrm>
          <a:prstGeom prst="rect">
            <a:avLst/>
          </a:prstGeom>
          <a:solidFill>
            <a:srgbClr val="0B9E1E">
              <a:alpha val="15000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algn="l">
              <a:spcBef>
                <a:spcPts val="3400"/>
              </a:spcBef>
              <a:defRPr spc="56" sz="2800"/>
            </a:lvl1pPr>
          </a:lstStyle>
          <a:p>
            <a:pPr/>
            <a:r>
              <a:t>Programing language Dart</a:t>
            </a:r>
          </a:p>
        </p:txBody>
      </p:sp>
      <p:sp>
        <p:nvSpPr>
          <p:cNvPr id="164" name="One language &amp; One project"/>
          <p:cNvSpPr txBox="1"/>
          <p:nvPr/>
        </p:nvSpPr>
        <p:spPr>
          <a:xfrm>
            <a:off x="4024503" y="5861050"/>
            <a:ext cx="4955795" cy="584200"/>
          </a:xfrm>
          <a:prstGeom prst="rect">
            <a:avLst/>
          </a:prstGeom>
          <a:solidFill>
            <a:srgbClr val="FFFB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algn="l">
              <a:spcBef>
                <a:spcPts val="3400"/>
              </a:spcBef>
              <a:defRPr spc="56" sz="2800"/>
            </a:lvl1pPr>
          </a:lstStyle>
          <a:p>
            <a:pPr/>
            <a:r>
              <a:t>One language &amp; One project</a:t>
            </a:r>
          </a:p>
        </p:txBody>
      </p:sp>
      <p:sp>
        <p:nvSpPr>
          <p:cNvPr id="165" name="Support 2 different platform iOS &amp; Android"/>
          <p:cNvSpPr txBox="1"/>
          <p:nvPr/>
        </p:nvSpPr>
        <p:spPr>
          <a:xfrm>
            <a:off x="2795371" y="7058025"/>
            <a:ext cx="7414058" cy="584200"/>
          </a:xfrm>
          <a:prstGeom prst="rect">
            <a:avLst/>
          </a:prstGeom>
          <a:solidFill>
            <a:srgbClr val="FFFB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algn="l">
              <a:spcBef>
                <a:spcPts val="3400"/>
              </a:spcBef>
              <a:defRPr spc="56" sz="2800"/>
            </a:lvl1pPr>
          </a:lstStyle>
          <a:p>
            <a:pPr/>
            <a:r>
              <a:t>Support 2 different platform iOS &amp; Android</a:t>
            </a:r>
          </a:p>
        </p:txBody>
      </p:sp>
      <p:sp>
        <p:nvSpPr>
          <p:cNvPr id="166" name="Build &amp; Publish"/>
          <p:cNvSpPr txBox="1"/>
          <p:nvPr/>
        </p:nvSpPr>
        <p:spPr>
          <a:xfrm>
            <a:off x="5183758" y="8255000"/>
            <a:ext cx="2637283" cy="584200"/>
          </a:xfrm>
          <a:prstGeom prst="rect">
            <a:avLst/>
          </a:prstGeom>
          <a:solidFill>
            <a:srgbClr val="FFFB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algn="l">
              <a:spcBef>
                <a:spcPts val="3400"/>
              </a:spcBef>
              <a:defRPr spc="56" sz="2800"/>
            </a:lvl1pPr>
          </a:lstStyle>
          <a:p>
            <a:pPr/>
            <a:r>
              <a:t>Build &amp; Publish</a:t>
            </a:r>
          </a:p>
        </p:txBody>
      </p:sp>
      <p:sp>
        <p:nvSpPr>
          <p:cNvPr id="167" name="What Flutter can do for you?"/>
          <p:cNvSpPr txBox="1"/>
          <p:nvPr/>
        </p:nvSpPr>
        <p:spPr>
          <a:xfrm>
            <a:off x="673100" y="4737100"/>
            <a:ext cx="11658600" cy="749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>
              <a:spcBef>
                <a:spcPts val="3400"/>
              </a:spcBef>
              <a:defRPr spc="56" sz="2800"/>
            </a:lvl1pPr>
          </a:lstStyle>
          <a:p>
            <a:pPr/>
            <a:r>
              <a:t>What Flutter can do for you?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nodeType="click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63" grpId="2"/>
      <p:bldP build="whole" bldLvl="1" animBg="1" rev="0" advAuto="0" spid="166" grpId="6"/>
      <p:bldP build="whole" bldLvl="1" animBg="1" rev="0" advAuto="0" spid="162" grpId="1"/>
      <p:bldP build="whole" bldLvl="1" animBg="1" rev="0" advAuto="0" spid="167" grpId="3"/>
      <p:bldP build="whole" bldLvl="1" animBg="1" rev="0" advAuto="0" spid="164" grpId="4"/>
      <p:bldP build="whole" bldLvl="1" animBg="1" rev="0" advAuto="0" spid="165" grpId="5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Screen Shot 2019-04-25 at 3.32.11 PM.png" descr="Screen Shot 2019-04-25 at 3.32.11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78991" y="1776586"/>
            <a:ext cx="6518398" cy="6200428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</p:pic>
      <p:pic>
        <p:nvPicPr>
          <p:cNvPr id="247" name="Screen Shot 2019-04-25 at 3.32.18 PM.png" descr="Screen Shot 2019-04-25 at 3.32.18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681912" y="866880"/>
            <a:ext cx="4877373" cy="801984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Screen Shot 2019-04-25 at 3.32.23 PM.png" descr="Screen Shot 2019-04-25 at 3.32.23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44953" y="985973"/>
            <a:ext cx="4732516" cy="7781654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</p:pic>
      <p:pic>
        <p:nvPicPr>
          <p:cNvPr id="250" name="Screen Shot 2019-04-25 at 3.32.16 PM.png" descr="Screen Shot 2019-04-25 at 3.32.16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38001" y="3067050"/>
            <a:ext cx="5410201" cy="36195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6 - Communication with Native platform code"/>
          <p:cNvSpPr txBox="1"/>
          <p:nvPr/>
        </p:nvSpPr>
        <p:spPr>
          <a:xfrm>
            <a:off x="508000" y="508000"/>
            <a:ext cx="6421527" cy="520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/>
            <a:r>
              <a:t>6 - Communication with Native platform code</a:t>
            </a:r>
          </a:p>
        </p:txBody>
      </p:sp>
      <p:pic>
        <p:nvPicPr>
          <p:cNvPr id="253" name="Screen Shot 2019-04-25 at 5.18.47 PM.png" descr="Screen Shot 2019-04-25 at 5.18.47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77527" y="1286588"/>
            <a:ext cx="4869398" cy="779842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</p:pic>
      <p:pic>
        <p:nvPicPr>
          <p:cNvPr id="254" name="Screen Shot 2019-04-25 at 5.23.25 PM.png" descr="Screen Shot 2019-04-25 at 5.23.25 P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234883" y="536774"/>
            <a:ext cx="5278889" cy="868005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Screen Shot 2019-04-25 at 5.20.56 PM.png" descr="Screen Shot 2019-04-25 at 5.20.56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7598" y="1800672"/>
            <a:ext cx="11749604" cy="615225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Screen Shot 2019-04-25 at 5.21.15 PM.png" descr="Screen Shot 2019-04-25 at 5.21.15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0123" y="1550525"/>
            <a:ext cx="11544554" cy="665255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7 - Save&amp;Load data to/from disk"/>
          <p:cNvSpPr txBox="1"/>
          <p:nvPr/>
        </p:nvSpPr>
        <p:spPr>
          <a:xfrm>
            <a:off x="508000" y="508000"/>
            <a:ext cx="4587241" cy="520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/>
            <a:r>
              <a:t>7 - Save&amp;Load data to/from disk</a:t>
            </a:r>
          </a:p>
        </p:txBody>
      </p:sp>
      <p:pic>
        <p:nvPicPr>
          <p:cNvPr id="261" name="Screen Shot 2019-04-26 at 11.06.21 AM.png" descr="Screen Shot 2019-04-26 at 11.06.21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65050" y="1146933"/>
            <a:ext cx="4934744" cy="8120134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</p:pic>
      <p:pic>
        <p:nvPicPr>
          <p:cNvPr id="262" name="Screen Shot 2019-04-26 at 11.05.41 AM.png" descr="Screen Shot 2019-04-26 at 11.05.41 A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682283" y="403524"/>
            <a:ext cx="5622599" cy="72965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</p:pic>
      <p:pic>
        <p:nvPicPr>
          <p:cNvPr id="263" name="Screen Shot 2019-04-26 at 11.07.00 AM.png" descr="Screen Shot 2019-04-26 at 11.07.00 A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750382" y="1148903"/>
            <a:ext cx="5486401" cy="89154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Screen Shot 2019-04-26 at 11.07.15 AM.png" descr="Screen Shot 2019-04-26 at 11.07.15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29952" y="419100"/>
            <a:ext cx="5486401" cy="89154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</p:pic>
      <p:pic>
        <p:nvPicPr>
          <p:cNvPr id="266" name="Screen Shot 2019-04-26 at 11.07.03 AM.png" descr="Screen Shot 2019-04-26 at 11.07.03 A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554291" y="419100"/>
            <a:ext cx="5486401" cy="89154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Screen Shot 2019-04-26 at 11.10.24 AM.png" descr="Screen Shot 2019-04-26 at 11.10.24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386281"/>
            <a:ext cx="13004800" cy="8981039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Alternatives"/>
          <p:cNvSpPr txBox="1"/>
          <p:nvPr>
            <p:ph type="title"/>
          </p:nvPr>
        </p:nvSpPr>
        <p:spPr>
          <a:xfrm>
            <a:off x="673100" y="577850"/>
            <a:ext cx="11658600" cy="749300"/>
          </a:xfrm>
          <a:prstGeom prst="rect">
            <a:avLst/>
          </a:prstGeom>
        </p:spPr>
        <p:txBody>
          <a:bodyPr/>
          <a:lstStyle>
            <a:lvl1pPr defTabSz="425195">
              <a:spcBef>
                <a:spcPts val="3100"/>
              </a:spcBef>
              <a:defRPr cap="none" spc="74" sz="3720">
                <a:latin typeface="Avenir Medium"/>
                <a:ea typeface="Avenir Medium"/>
                <a:cs typeface="Avenir Medium"/>
                <a:sym typeface="Avenir Medium"/>
              </a:defRPr>
            </a:lvl1pPr>
          </a:lstStyle>
          <a:p>
            <a:pPr/>
            <a:r>
              <a:t>Alternatives</a:t>
            </a:r>
          </a:p>
        </p:txBody>
      </p:sp>
      <p:sp>
        <p:nvSpPr>
          <p:cNvPr id="170" name="Alternative1"/>
          <p:cNvSpPr txBox="1"/>
          <p:nvPr/>
        </p:nvSpPr>
        <p:spPr>
          <a:xfrm>
            <a:off x="1003300" y="1432371"/>
            <a:ext cx="3068936" cy="5896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>
              <a:spcBef>
                <a:spcPts val="3400"/>
              </a:spcBef>
              <a:defRPr spc="56" sz="2800"/>
            </a:lvl1pPr>
          </a:lstStyle>
          <a:p>
            <a:pPr/>
            <a:r>
              <a:t>Alternative1</a:t>
            </a:r>
          </a:p>
        </p:txBody>
      </p:sp>
      <p:sp>
        <p:nvSpPr>
          <p:cNvPr id="171" name="Alternative2"/>
          <p:cNvSpPr txBox="1"/>
          <p:nvPr/>
        </p:nvSpPr>
        <p:spPr>
          <a:xfrm>
            <a:off x="4967932" y="1432371"/>
            <a:ext cx="3068936" cy="5896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>
              <a:spcBef>
                <a:spcPts val="3400"/>
              </a:spcBef>
              <a:defRPr spc="56" sz="2800"/>
            </a:lvl1pPr>
          </a:lstStyle>
          <a:p>
            <a:pPr/>
            <a:r>
              <a:t>Alternative2</a:t>
            </a:r>
          </a:p>
        </p:txBody>
      </p:sp>
      <p:sp>
        <p:nvSpPr>
          <p:cNvPr id="172" name="Alternative3"/>
          <p:cNvSpPr txBox="1"/>
          <p:nvPr/>
        </p:nvSpPr>
        <p:spPr>
          <a:xfrm>
            <a:off x="8932564" y="1432371"/>
            <a:ext cx="3068936" cy="5896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>
              <a:spcBef>
                <a:spcPts val="3400"/>
              </a:spcBef>
              <a:defRPr spc="56" sz="2800"/>
            </a:lvl1pPr>
          </a:lstStyle>
          <a:p>
            <a:pPr/>
            <a:r>
              <a:t>Alternative3</a:t>
            </a:r>
          </a:p>
        </p:txBody>
      </p:sp>
      <p:sp>
        <p:nvSpPr>
          <p:cNvPr id="173" name="Build real native app"/>
          <p:cNvSpPr txBox="1"/>
          <p:nvPr/>
        </p:nvSpPr>
        <p:spPr>
          <a:xfrm>
            <a:off x="970160" y="2575371"/>
            <a:ext cx="3135215" cy="589658"/>
          </a:xfrm>
          <a:prstGeom prst="rect">
            <a:avLst/>
          </a:prstGeom>
          <a:solidFill>
            <a:srgbClr val="8462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402336">
              <a:spcBef>
                <a:spcPts val="2900"/>
              </a:spcBef>
              <a:defRPr spc="49" sz="2464">
                <a:solidFill>
                  <a:srgbClr val="FFFFFF"/>
                </a:solidFill>
              </a:defRPr>
            </a:lvl1pPr>
          </a:lstStyle>
          <a:p>
            <a:pPr/>
            <a:r>
              <a:t>Build real native app</a:t>
            </a:r>
          </a:p>
        </p:txBody>
      </p:sp>
      <p:sp>
        <p:nvSpPr>
          <p:cNvPr id="174" name="Use Java/ADT for Android"/>
          <p:cNvSpPr txBox="1"/>
          <p:nvPr/>
        </p:nvSpPr>
        <p:spPr>
          <a:xfrm>
            <a:off x="944760" y="3721100"/>
            <a:ext cx="3135215" cy="1099840"/>
          </a:xfrm>
          <a:prstGeom prst="rect">
            <a:avLst/>
          </a:prstGeom>
          <a:solidFill>
            <a:srgbClr val="8462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>
              <a:spcBef>
                <a:spcPts val="3400"/>
              </a:spcBef>
              <a:defRPr spc="56" sz="2800">
                <a:solidFill>
                  <a:srgbClr val="FFFFFF"/>
                </a:solidFill>
              </a:defRPr>
            </a:lvl1pPr>
          </a:lstStyle>
          <a:p>
            <a:pPr/>
            <a:r>
              <a:t>Use Java/ADT for Android</a:t>
            </a:r>
          </a:p>
        </p:txBody>
      </p:sp>
      <p:sp>
        <p:nvSpPr>
          <p:cNvPr id="175" name="Use OC(Swift)/Cocoa touch for iOS"/>
          <p:cNvSpPr txBox="1"/>
          <p:nvPr/>
        </p:nvSpPr>
        <p:spPr>
          <a:xfrm>
            <a:off x="932060" y="5374282"/>
            <a:ext cx="3135215" cy="1099841"/>
          </a:xfrm>
          <a:prstGeom prst="rect">
            <a:avLst/>
          </a:prstGeom>
          <a:solidFill>
            <a:srgbClr val="8462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406908">
              <a:spcBef>
                <a:spcPts val="3000"/>
              </a:spcBef>
              <a:defRPr spc="49" sz="2492">
                <a:solidFill>
                  <a:srgbClr val="FFFFFF"/>
                </a:solidFill>
              </a:defRPr>
            </a:lvl1pPr>
          </a:lstStyle>
          <a:p>
            <a:pPr/>
            <a:r>
              <a:t>Use OC(Swift)/Cocoa touch for iOS</a:t>
            </a:r>
          </a:p>
        </p:txBody>
      </p:sp>
      <p:sp>
        <p:nvSpPr>
          <p:cNvPr id="176" name="Build web app"/>
          <p:cNvSpPr txBox="1"/>
          <p:nvPr/>
        </p:nvSpPr>
        <p:spPr>
          <a:xfrm>
            <a:off x="4953843" y="2588071"/>
            <a:ext cx="3135214" cy="589658"/>
          </a:xfrm>
          <a:prstGeom prst="rect">
            <a:avLst/>
          </a:prstGeom>
          <a:solidFill>
            <a:srgbClr val="8462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>
              <a:spcBef>
                <a:spcPts val="3400"/>
              </a:spcBef>
              <a:defRPr spc="56" sz="2800">
                <a:solidFill>
                  <a:srgbClr val="FFFFFF"/>
                </a:solidFill>
              </a:defRPr>
            </a:lvl1pPr>
          </a:lstStyle>
          <a:p>
            <a:pPr/>
            <a:r>
              <a:t>Build web app</a:t>
            </a:r>
          </a:p>
        </p:txBody>
      </p:sp>
      <p:sp>
        <p:nvSpPr>
          <p:cNvPr id="177" name="You need to learn more languages/frameworks"/>
          <p:cNvSpPr txBox="1"/>
          <p:nvPr/>
        </p:nvSpPr>
        <p:spPr>
          <a:xfrm>
            <a:off x="932060" y="7027465"/>
            <a:ext cx="3135215" cy="1554858"/>
          </a:xfrm>
          <a:prstGeom prst="rect">
            <a:avLst/>
          </a:prstGeom>
          <a:solidFill>
            <a:srgbClr val="FF617A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>
              <a:spcBef>
                <a:spcPts val="3400"/>
              </a:spcBef>
              <a:defRPr spc="56" sz="2800">
                <a:solidFill>
                  <a:srgbClr val="FFFFFF"/>
                </a:solidFill>
              </a:defRPr>
            </a:lvl1pPr>
          </a:lstStyle>
          <a:p>
            <a:pPr/>
            <a:r>
              <a:t>You need to learn more languages/frameworks</a:t>
            </a:r>
          </a:p>
        </p:txBody>
      </p:sp>
      <p:sp>
        <p:nvSpPr>
          <p:cNvPr id="178" name="User may not use a Browser which can support the feature you need"/>
          <p:cNvSpPr txBox="1"/>
          <p:nvPr/>
        </p:nvSpPr>
        <p:spPr>
          <a:xfrm>
            <a:off x="4934793" y="3743771"/>
            <a:ext cx="3135214" cy="2067075"/>
          </a:xfrm>
          <a:prstGeom prst="rect">
            <a:avLst/>
          </a:prstGeom>
          <a:solidFill>
            <a:srgbClr val="FF617A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>
              <a:spcBef>
                <a:spcPts val="3400"/>
              </a:spcBef>
              <a:defRPr spc="56" sz="2800">
                <a:solidFill>
                  <a:srgbClr val="FFFFFF"/>
                </a:solidFill>
              </a:defRPr>
            </a:lvl1pPr>
          </a:lstStyle>
          <a:p>
            <a:pPr/>
            <a:r>
              <a:t>User may not use a Browser which can support the feature you need</a:t>
            </a:r>
          </a:p>
        </p:txBody>
      </p:sp>
      <p:sp>
        <p:nvSpPr>
          <p:cNvPr id="179" name="Performance is bad"/>
          <p:cNvSpPr txBox="1"/>
          <p:nvPr/>
        </p:nvSpPr>
        <p:spPr>
          <a:xfrm>
            <a:off x="4934793" y="6376888"/>
            <a:ext cx="7119690" cy="589658"/>
          </a:xfrm>
          <a:prstGeom prst="rect">
            <a:avLst/>
          </a:prstGeom>
          <a:solidFill>
            <a:srgbClr val="FF617A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>
              <a:spcBef>
                <a:spcPts val="3400"/>
              </a:spcBef>
              <a:defRPr spc="56" sz="2800">
                <a:solidFill>
                  <a:srgbClr val="FFFFFF"/>
                </a:solidFill>
              </a:defRPr>
            </a:lvl1pPr>
          </a:lstStyle>
          <a:p>
            <a:pPr/>
            <a:r>
              <a:t>Performance is bad</a:t>
            </a:r>
          </a:p>
        </p:txBody>
      </p:sp>
      <p:sp>
        <p:nvSpPr>
          <p:cNvPr id="180" name="Use Ionic or simulator solution"/>
          <p:cNvSpPr txBox="1"/>
          <p:nvPr/>
        </p:nvSpPr>
        <p:spPr>
          <a:xfrm>
            <a:off x="8899425" y="2588071"/>
            <a:ext cx="3135215" cy="1099841"/>
          </a:xfrm>
          <a:prstGeom prst="rect">
            <a:avLst/>
          </a:prstGeom>
          <a:solidFill>
            <a:srgbClr val="8462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>
              <a:spcBef>
                <a:spcPts val="3400"/>
              </a:spcBef>
              <a:defRPr spc="56" sz="2800">
                <a:solidFill>
                  <a:srgbClr val="FFFFFF"/>
                </a:solidFill>
              </a:defRPr>
            </a:lvl1pPr>
          </a:lstStyle>
          <a:p>
            <a:pPr/>
            <a:r>
              <a:t>Use Ionic or simulator solution</a:t>
            </a:r>
          </a:p>
        </p:txBody>
      </p:sp>
      <p:sp>
        <p:nvSpPr>
          <p:cNvPr id="181" name="Solve Browser compatibility issue"/>
          <p:cNvSpPr txBox="1"/>
          <p:nvPr/>
        </p:nvSpPr>
        <p:spPr>
          <a:xfrm>
            <a:off x="8899425" y="4137471"/>
            <a:ext cx="3135215" cy="1099841"/>
          </a:xfrm>
          <a:prstGeom prst="rect">
            <a:avLst/>
          </a:prstGeom>
          <a:solidFill>
            <a:srgbClr val="63F98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443484">
              <a:spcBef>
                <a:spcPts val="3200"/>
              </a:spcBef>
              <a:defRPr spc="54" sz="2716">
                <a:solidFill>
                  <a:srgbClr val="FFFFFF"/>
                </a:solidFill>
              </a:defRPr>
            </a:lvl1pPr>
          </a:lstStyle>
          <a:p>
            <a:pPr/>
            <a:r>
              <a:t>Solve Browser compatibility issue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nodeType="click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Class="entr" nodeType="click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Class="entr" nodeType="clickEffect" presetSubtype="0" presetID="1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Class="entr" nodeType="clickEffect" presetSubtype="0" presetID="1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Class="entr" nodeType="clickEffect" presetSubtype="0" presetID="1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Class="entr" nodeType="clickEffect" presetSubtype="0" presetID="1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Class="entr" nodeType="clickEffect" presetSubtype="0" presetID="1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70" grpId="1"/>
      <p:bldP build="whole" bldLvl="1" animBg="1" rev="0" advAuto="0" spid="179" grpId="12"/>
      <p:bldP build="whole" bldLvl="1" animBg="1" rev="0" advAuto="0" spid="172" grpId="9"/>
      <p:bldP build="whole" bldLvl="1" animBg="1" rev="0" advAuto="0" spid="175" grpId="4"/>
      <p:bldP build="whole" bldLvl="1" animBg="1" rev="0" advAuto="0" spid="178" grpId="8"/>
      <p:bldP build="whole" bldLvl="1" animBg="1" rev="0" advAuto="0" spid="171" grpId="6"/>
      <p:bldP build="whole" bldLvl="1" animBg="1" rev="0" advAuto="0" spid="176" grpId="7"/>
      <p:bldP build="whole" bldLvl="1" animBg="1" rev="0" advAuto="0" spid="177" grpId="5"/>
      <p:bldP build="whole" bldLvl="1" animBg="1" rev="0" advAuto="0" spid="181" grpId="11"/>
      <p:bldP build="whole" bldLvl="1" animBg="1" rev="0" advAuto="0" spid="173" grpId="2"/>
      <p:bldP build="whole" bldLvl="1" animBg="1" rev="0" advAuto="0" spid="180" grpId="10"/>
      <p:bldP build="whole" bldLvl="1" animBg="1" rev="0" advAuto="0" spid="174" grpId="3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Screen Shot 2019-04-23 at 4.38.12 PM.png" descr="Screen Shot 2019-04-23 at 4.38.12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22350" y="2118270"/>
            <a:ext cx="10960100" cy="65405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</p:pic>
      <p:sp>
        <p:nvSpPr>
          <p:cNvPr id="184" name="How does Flutter work?"/>
          <p:cNvSpPr txBox="1"/>
          <p:nvPr>
            <p:ph type="title"/>
          </p:nvPr>
        </p:nvSpPr>
        <p:spPr>
          <a:xfrm>
            <a:off x="673100" y="749300"/>
            <a:ext cx="11658600" cy="749300"/>
          </a:xfrm>
          <a:prstGeom prst="rect">
            <a:avLst/>
          </a:prstGeom>
        </p:spPr>
        <p:txBody>
          <a:bodyPr/>
          <a:lstStyle>
            <a:lvl1pPr>
              <a:spcBef>
                <a:spcPts val="3400"/>
              </a:spcBef>
              <a:defRPr cap="none" spc="56" sz="2800">
                <a:latin typeface="Avenir Medium"/>
                <a:ea typeface="Avenir Medium"/>
                <a:cs typeface="Avenir Medium"/>
                <a:sym typeface="Avenir Medium"/>
              </a:defRPr>
            </a:lvl1pPr>
          </a:lstStyle>
          <a:p>
            <a:pPr/>
            <a:r>
              <a:t>How does Flutter work?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Screen Shot 2019-04-26 at 10.17.27 AM.png" descr="Screen Shot 2019-04-26 at 10.17.27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6108" y="1415078"/>
            <a:ext cx="4082517" cy="6923444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</p:pic>
      <p:pic>
        <p:nvPicPr>
          <p:cNvPr id="187" name="Screen Shot 2019-04-26 at 10.17.26 AM.png" descr="Screen Shot 2019-04-26 at 10.17.26 A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819650" y="1295400"/>
            <a:ext cx="3365500" cy="71628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</p:pic>
      <p:pic>
        <p:nvPicPr>
          <p:cNvPr id="188" name="Screen Shot 2019-04-26 at 10.17.19 AM.png" descr="Screen Shot 2019-04-26 at 10.17.19 A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774608" y="1258473"/>
            <a:ext cx="3611855" cy="7236654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Screen Shot 2019-04-26 at 10.17.27 AM.png" descr="Screen Shot 2019-04-26 at 10.17.27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88739" y="698500"/>
            <a:ext cx="4927601" cy="83566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</p:pic>
      <p:pic>
        <p:nvPicPr>
          <p:cNvPr id="191" name="Screen Shot 2019-04-26 at 10.28.35 AM.png" descr="Screen Shot 2019-04-26 at 10.28.35 A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227506" y="487362"/>
            <a:ext cx="6041833" cy="877887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A quick and simple Introduction of the main features of Flutter"/>
          <p:cNvSpPr txBox="1"/>
          <p:nvPr/>
        </p:nvSpPr>
        <p:spPr>
          <a:xfrm>
            <a:off x="2131567" y="1225550"/>
            <a:ext cx="8741665" cy="520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/>
            <a:r>
              <a:t>A quick and simple Introduction of the main features of Flutter</a:t>
            </a:r>
          </a:p>
        </p:txBody>
      </p:sp>
      <p:sp>
        <p:nvSpPr>
          <p:cNvPr id="194" name="1 - Hello world project"/>
          <p:cNvSpPr txBox="1"/>
          <p:nvPr/>
        </p:nvSpPr>
        <p:spPr>
          <a:xfrm>
            <a:off x="1777999" y="2330450"/>
            <a:ext cx="3203145" cy="520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/>
            <a:r>
              <a:t>1 - Hello world project</a:t>
            </a:r>
          </a:p>
        </p:txBody>
      </p:sp>
      <p:sp>
        <p:nvSpPr>
          <p:cNvPr id="195" name="2 - Basic layout component(Container &amp; Column &amp; Row &amp; SizedBox)"/>
          <p:cNvSpPr txBox="1"/>
          <p:nvPr/>
        </p:nvSpPr>
        <p:spPr>
          <a:xfrm>
            <a:off x="1777999" y="3333750"/>
            <a:ext cx="9483548" cy="520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/>
            <a:r>
              <a:t>2 - Basic layout component(Container &amp; Column &amp; Row &amp; SizedBox)</a:t>
            </a:r>
          </a:p>
        </p:txBody>
      </p:sp>
      <p:sp>
        <p:nvSpPr>
          <p:cNvPr id="196" name="3 - StatelessWidget &amp; StatefulWidget"/>
          <p:cNvSpPr txBox="1"/>
          <p:nvPr/>
        </p:nvSpPr>
        <p:spPr>
          <a:xfrm>
            <a:off x="1777999" y="4337050"/>
            <a:ext cx="5284014" cy="520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/>
            <a:r>
              <a:t>3 - StatelessWidget &amp; StatefulWidget</a:t>
            </a:r>
          </a:p>
        </p:txBody>
      </p:sp>
      <p:sp>
        <p:nvSpPr>
          <p:cNvPr id="197" name="4 - Async task"/>
          <p:cNvSpPr txBox="1"/>
          <p:nvPr/>
        </p:nvSpPr>
        <p:spPr>
          <a:xfrm>
            <a:off x="1777999" y="5340350"/>
            <a:ext cx="2017473" cy="520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/>
            <a:r>
              <a:t>4 - Async task</a:t>
            </a:r>
          </a:p>
        </p:txBody>
      </p:sp>
      <p:sp>
        <p:nvSpPr>
          <p:cNvPr id="198" name="5 - Outside dependency &amp; Network"/>
          <p:cNvSpPr txBox="1"/>
          <p:nvPr/>
        </p:nvSpPr>
        <p:spPr>
          <a:xfrm>
            <a:off x="1778000" y="6343650"/>
            <a:ext cx="5037430" cy="520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/>
            <a:r>
              <a:t>5 - Outside dependency &amp; Network</a:t>
            </a:r>
          </a:p>
        </p:txBody>
      </p:sp>
      <p:sp>
        <p:nvSpPr>
          <p:cNvPr id="199" name="6 - Communication with Native platform code"/>
          <p:cNvSpPr txBox="1"/>
          <p:nvPr/>
        </p:nvSpPr>
        <p:spPr>
          <a:xfrm>
            <a:off x="1778000" y="7346950"/>
            <a:ext cx="6421527" cy="520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/>
            <a:r>
              <a:t>6 - Communication with Native platform code</a:t>
            </a:r>
          </a:p>
        </p:txBody>
      </p:sp>
      <p:sp>
        <p:nvSpPr>
          <p:cNvPr id="200" name="7 - Save&amp;Load data to/from disk"/>
          <p:cNvSpPr txBox="1"/>
          <p:nvPr/>
        </p:nvSpPr>
        <p:spPr>
          <a:xfrm>
            <a:off x="1778000" y="8350250"/>
            <a:ext cx="4587241" cy="520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/>
            <a:r>
              <a:t>7 - Save&amp;Load data to/from disk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Screen Shot 2019-04-26 at 10.38.15 AM.png" descr="Screen Shot 2019-04-26 at 10.38.15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1080" y="1824877"/>
            <a:ext cx="11742640" cy="634514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</p:pic>
      <p:sp>
        <p:nvSpPr>
          <p:cNvPr id="203" name="0 - Setup"/>
          <p:cNvSpPr txBox="1"/>
          <p:nvPr/>
        </p:nvSpPr>
        <p:spPr>
          <a:xfrm>
            <a:off x="508000" y="508000"/>
            <a:ext cx="1356970" cy="520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/>
            <a:r>
              <a:t>0 - Setup</a:t>
            </a:r>
          </a:p>
        </p:txBody>
      </p:sp>
      <p:sp>
        <p:nvSpPr>
          <p:cNvPr id="204" name="https://flutter.dev/docs/get-started/install"/>
          <p:cNvSpPr txBox="1"/>
          <p:nvPr/>
        </p:nvSpPr>
        <p:spPr>
          <a:xfrm>
            <a:off x="622300" y="1130300"/>
            <a:ext cx="11760200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>
              <a:lnSpc>
                <a:spcPts val="3800"/>
              </a:lnSpc>
              <a:defRPr sz="2000" u="sng">
                <a:solidFill>
                  <a:srgbClr val="0000EE"/>
                </a:solidFill>
                <a:latin typeface="Times"/>
                <a:ea typeface="Times"/>
                <a:cs typeface="Times"/>
                <a:sym typeface="Times"/>
                <a:hlinkClick r:id="rId3" invalidUrl="" action="" tgtFrame="" tooltip="" history="1" highlightClick="0" endSnd="0"/>
              </a:defRPr>
            </a:lvl1pPr>
          </a:lstStyle>
          <a:p>
            <a:pPr/>
            <a:r>
              <a:rPr>
                <a:hlinkClick r:id="rId3" invalidUrl="" action="" tgtFrame="" tooltip="" history="1" highlightClick="0" endSnd="0"/>
              </a:rPr>
              <a:t>https://flutter.dev/docs/get-started/install</a:t>
            </a:r>
          </a:p>
        </p:txBody>
      </p:sp>
      <p:sp>
        <p:nvSpPr>
          <p:cNvPr id="205" name="Chinese version: https://flutterchina.club/get-started/install/"/>
          <p:cNvSpPr txBox="1"/>
          <p:nvPr/>
        </p:nvSpPr>
        <p:spPr>
          <a:xfrm>
            <a:off x="622300" y="8458200"/>
            <a:ext cx="11760200" cy="40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lnSpc>
                <a:spcPts val="3800"/>
              </a:lnSpc>
              <a:defRPr sz="2000" u="sng">
                <a:solidFill>
                  <a:srgbClr val="0000EE"/>
                </a:solidFill>
                <a:latin typeface="Times"/>
                <a:ea typeface="Times"/>
                <a:cs typeface="Times"/>
                <a:sym typeface="Times"/>
              </a:defRPr>
            </a:pPr>
            <a:r>
              <a:rPr u="none">
                <a:solidFill>
                  <a:schemeClr val="accent1">
                    <a:hueOff val="832536"/>
                    <a:satOff val="-1337"/>
                    <a:lumOff val="-21555"/>
                  </a:schemeClr>
                </a:solidFill>
              </a:rPr>
              <a:t>Chinese version:</a:t>
            </a:r>
            <a:r>
              <a:rPr u="none"/>
              <a:t> </a:t>
            </a:r>
            <a:r>
              <a:rPr>
                <a:hlinkClick r:id="rId4" invalidUrl="" action="" tgtFrame="" tooltip="" history="1" highlightClick="0" endSnd="0"/>
              </a:rPr>
              <a:t>https://flutterchina.club/get-started/install/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to: IntelliJ IDEA(AS) -&gt; Preferences -&gt; Plugins"/>
          <p:cNvSpPr txBox="1"/>
          <p:nvPr/>
        </p:nvSpPr>
        <p:spPr>
          <a:xfrm>
            <a:off x="774700" y="488950"/>
            <a:ext cx="10972800" cy="520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 algn="l"/>
          </a:lstStyle>
          <a:p>
            <a:pPr/>
            <a:r>
              <a:t>Goto: IntelliJ IDEA(AS) -&gt; Preferences -&gt; Plugins</a:t>
            </a:r>
          </a:p>
        </p:txBody>
      </p:sp>
      <p:pic>
        <p:nvPicPr>
          <p:cNvPr id="208" name="Screen Shot 2019-04-26 at 10.42.53 AM.png" descr="Screen Shot 2019-04-26 at 10.42.53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13274" y="1129848"/>
            <a:ext cx="11378252" cy="809863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theme/_rels/theme1.xml.rels><?xml version="1.0" encoding="UTF-8"?>
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?>
<Relationships xmlns="http://schemas.openxmlformats.org/package/2006/relationships"><Relationship Id="rId1" Type="http://schemas.openxmlformats.org/officeDocument/2006/relationships/image" Target="../media/image2.png"/></Relationships>

</file>

<file path=ppt/theme/theme1.xml><?xml version="1.0" encoding="utf-8"?>
<a:theme xmlns:a="http://schemas.openxmlformats.org/drawingml/2006/main" xmlns:r="http://schemas.openxmlformats.org/officeDocument/2006/relationships" name="New_Template8">
  <a:themeElements>
    <a:clrScheme name="New_Template8">
      <a:dk1>
        <a:srgbClr val="5B5854"/>
      </a:dk1>
      <a:lt1>
        <a:srgbClr val="072B5B"/>
      </a:lt1>
      <a:dk2>
        <a:srgbClr val="5B5854"/>
      </a:dk2>
      <a:lt2>
        <a:srgbClr val="C9C3BA"/>
      </a:lt2>
      <a:accent1>
        <a:srgbClr val="708CA5"/>
      </a:accent1>
      <a:accent2>
        <a:srgbClr val="80A7A7"/>
      </a:accent2>
      <a:accent3>
        <a:srgbClr val="98A66D"/>
      </a:accent3>
      <a:accent4>
        <a:srgbClr val="CF9E5B"/>
      </a:accent4>
      <a:accent5>
        <a:srgbClr val="C87C6D"/>
      </a:accent5>
      <a:accent6>
        <a:srgbClr val="837B9A"/>
      </a:accent6>
      <a:hlink>
        <a:srgbClr val="0000FF"/>
      </a:hlink>
      <a:folHlink>
        <a:srgbClr val="FF00FF"/>
      </a:folHlink>
    </a:clrScheme>
    <a:fontScheme name="New_Template8">
      <a:majorFont>
        <a:latin typeface="Futura"/>
        <a:ea typeface="Futura"/>
        <a:cs typeface="Futura"/>
      </a:majorFont>
      <a:minorFont>
        <a:latin typeface="Futura"/>
        <a:ea typeface="Futura"/>
        <a:cs typeface="Futura"/>
      </a:minorFont>
    </a:fontScheme>
    <a:fmtScheme name="New_Template8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all" i="0" spc="32" strike="noStrike" sz="1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Futur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5">
              <a:alpha val="75000"/>
            </a:schemeClr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t" upright="0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B5854"/>
            </a:solidFill>
            <a:effectLst/>
            <a:uFillTx/>
            <a:latin typeface="Avenir Medium"/>
            <a:ea typeface="Avenir Medium"/>
            <a:cs typeface="Avenir Medium"/>
            <a:sym typeface="Avenir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New_Template8">
  <a:themeElements>
    <a:clrScheme name="New_Template8">
      <a:dk1>
        <a:srgbClr val="000000"/>
      </a:dk1>
      <a:lt1>
        <a:srgbClr val="FFFFFF"/>
      </a:lt1>
      <a:dk2>
        <a:srgbClr val="5B5854"/>
      </a:dk2>
      <a:lt2>
        <a:srgbClr val="C9C3BA"/>
      </a:lt2>
      <a:accent1>
        <a:srgbClr val="708CA5"/>
      </a:accent1>
      <a:accent2>
        <a:srgbClr val="80A7A7"/>
      </a:accent2>
      <a:accent3>
        <a:srgbClr val="98A66D"/>
      </a:accent3>
      <a:accent4>
        <a:srgbClr val="CF9E5B"/>
      </a:accent4>
      <a:accent5>
        <a:srgbClr val="C87C6D"/>
      </a:accent5>
      <a:accent6>
        <a:srgbClr val="837B9A"/>
      </a:accent6>
      <a:hlink>
        <a:srgbClr val="0000FF"/>
      </a:hlink>
      <a:folHlink>
        <a:srgbClr val="FF00FF"/>
      </a:folHlink>
    </a:clrScheme>
    <a:fontScheme name="New_Template8">
      <a:majorFont>
        <a:latin typeface="Futura"/>
        <a:ea typeface="Futura"/>
        <a:cs typeface="Futura"/>
      </a:majorFont>
      <a:minorFont>
        <a:latin typeface="Futura"/>
        <a:ea typeface="Futura"/>
        <a:cs typeface="Futura"/>
      </a:minorFont>
    </a:fontScheme>
    <a:fmtScheme name="New_Template8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all" i="0" spc="32" strike="noStrike" sz="1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Futur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5">
              <a:alpha val="75000"/>
            </a:schemeClr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t" upright="0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B5854"/>
            </a:solidFill>
            <a:effectLst/>
            <a:uFillTx/>
            <a:latin typeface="Avenir Medium"/>
            <a:ea typeface="Avenir Medium"/>
            <a:cs typeface="Avenir Medium"/>
            <a:sym typeface="Avenir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